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93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smtClean="0">
                <a:latin typeface="Berlin Sans FB" pitchFamily="34" charset="0"/>
              </a:rPr>
              <a:t>Data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6500826" y="714356"/>
            <a:ext cx="42862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286248" y="714356"/>
            <a:ext cx="857256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214678" y="714356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357290" y="714356"/>
            <a:ext cx="1071570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143108" y="285728"/>
            <a:ext cx="92869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786710" y="285728"/>
            <a:ext cx="500066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643834" y="714356"/>
            <a:ext cx="78581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00034" y="142852"/>
            <a:ext cx="800105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There are 12 boys in Miss Jones’ Mathematics class. 5 have brown eyes, 4 have green eyes and 3 have blue eyes. She randomly chooses three different boys to answer her questions. What is the probability that at least one of the boys chosen will have green eyes?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285720" y="5214950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Brown eyes –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571472" y="2571744"/>
            <a:ext cx="6429420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What does the question ask us to find?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00034" y="3429000"/>
            <a:ext cx="62151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P(at least one green eyed boy)    = ?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3214678" y="5214950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Green eyes –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5929322" y="5214950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Blue eyes –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   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5" name="TextBox 1"/>
          <p:cNvSpPr txBox="1">
            <a:spLocks noChangeArrowheads="1"/>
          </p:cNvSpPr>
          <p:nvPr/>
        </p:nvSpPr>
        <p:spPr bwMode="auto">
          <a:xfrm>
            <a:off x="571472" y="4214818"/>
            <a:ext cx="692948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What information is given in the question?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20" grpId="0" animBg="1"/>
      <p:bldP spid="25" grpId="0" animBg="1"/>
      <p:bldP spid="15" grpId="0" animBg="1"/>
      <p:bldP spid="14" grpId="0" animBg="1"/>
      <p:bldP spid="12" grpId="0" animBg="1"/>
      <p:bldP spid="24" grpId="0"/>
      <p:bldP spid="26" grpId="0" animBg="1"/>
      <p:bldP spid="27" grpId="0"/>
      <p:bldP spid="33" grpId="0"/>
      <p:bldP spid="34" grpId="0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1472" y="285728"/>
            <a:ext cx="478634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Consider the possible outcomes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71472" y="857232"/>
            <a:ext cx="72866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GBrBl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or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GBrBr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  or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GBlBl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or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GBlBr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GGBl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or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GGBr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  or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GBlG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	   or ...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71472" y="1857364"/>
            <a:ext cx="4929222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Is there a quicker or easier way?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14348" y="3071810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P(at least one green) = 1 – P(no green)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14348" y="3714752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P(no green)  = 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642910" y="4500570"/>
            <a:ext cx="792961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Consider how many pupils do not have green eyes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42910" y="5072074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Brown eyes + Blue eyes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5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+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		  12	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4071934" y="5903893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714348" y="2428868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P(at least one green) + P(no green) = 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42910" y="4429132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P(at least one green) = 1 – P(no green)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00034" y="285728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P(no green)  =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71472" y="3857628"/>
            <a:ext cx="792961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What did the question ask us to find?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42910" y="5072074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        = 1  -   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		        55	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714612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3500430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7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11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4357686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10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3143240" y="214290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3929058" y="214290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214282" y="1142984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2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x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7 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x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	                  3	       11       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214282" y="2071678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165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214282" y="2928934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55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643042" y="5903893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smtClean="0">
                <a:solidFill>
                  <a:srgbClr val="000000"/>
                </a:solidFill>
                <a:latin typeface="Berlin Sans FB" pitchFamily="34" charset="0"/>
              </a:rPr>
              <a:t>                            55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204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45</cp:revision>
  <dcterms:created xsi:type="dcterms:W3CDTF">2011-02-03T11:08:00Z</dcterms:created>
  <dcterms:modified xsi:type="dcterms:W3CDTF">2011-05-27T16:09:50Z</dcterms:modified>
</cp:coreProperties>
</file>